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7" r:id="rId4"/>
    <p:sldId id="261" r:id="rId5"/>
    <p:sldId id="260" r:id="rId6"/>
    <p:sldId id="264" r:id="rId7"/>
    <p:sldId id="266" r:id="rId8"/>
    <p:sldId id="267" r:id="rId9"/>
    <p:sldId id="268" r:id="rId10"/>
    <p:sldId id="270" r:id="rId11"/>
    <p:sldId id="271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244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10/19/2022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10/19/2022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10/19/2022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10/19/2022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10/19/2022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10/19/2022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10/19/2022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10/19/2022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10/19/2022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Relationship Id="rId4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microsoft.com/office/2007/relationships/hdphoto" Target="../media/hdphoto8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Relationship Id="rId4" Type="http://schemas.microsoft.com/office/2007/relationships/hdphoto" Target="../media/hdphoto10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650174" y="389307"/>
            <a:ext cx="3005750" cy="597529"/>
          </a:xfrm>
        </p:spPr>
        <p:txBody>
          <a:bodyPr/>
          <a:lstStyle/>
          <a:p>
            <a:pPr algn="ctr"/>
            <a:r>
              <a:rPr lang="fr-FR" sz="2000" dirty="0" smtClean="0"/>
              <a:t>English</a:t>
            </a:r>
            <a:r>
              <a:rPr lang="fr-FR" sz="2000" dirty="0"/>
              <a:t> </a:t>
            </a:r>
            <a:r>
              <a:rPr lang="en-US" sz="2000" dirty="0" smtClean="0"/>
              <a:t>Presentation</a:t>
            </a:r>
            <a:endParaRPr lang="en-US" sz="20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15862" y="425524"/>
            <a:ext cx="7862296" cy="3630430"/>
          </a:xfrm>
        </p:spPr>
        <p:txBody>
          <a:bodyPr>
            <a:noAutofit/>
          </a:bodyPr>
          <a:lstStyle/>
          <a:p>
            <a:pPr algn="ctr"/>
            <a:r>
              <a:rPr lang="fr-FR" sz="4000" dirty="0"/>
              <a:t/>
            </a:r>
            <a:br>
              <a:rPr lang="fr-FR" sz="4000" dirty="0"/>
            </a:br>
            <a:r>
              <a:rPr lang="fr-FR" sz="3600" b="1" i="1" dirty="0" err="1" smtClean="0"/>
              <a:t>simultaneous</a:t>
            </a:r>
            <a:r>
              <a:rPr lang="fr-FR" sz="4000" dirty="0" smtClean="0"/>
              <a:t> </a:t>
            </a:r>
            <a:r>
              <a:rPr lang="fr-FR" sz="8800" dirty="0" smtClean="0"/>
              <a:t>&amp;</a:t>
            </a:r>
            <a:r>
              <a:rPr lang="fr-FR" sz="4000" dirty="0" smtClean="0"/>
              <a:t> </a:t>
            </a:r>
            <a:r>
              <a:rPr lang="fr-FR" sz="4000" b="1" i="1" dirty="0" err="1"/>
              <a:t>sequential</a:t>
            </a:r>
            <a:r>
              <a:rPr lang="fr-FR" sz="4000" dirty="0"/>
              <a:t> </a:t>
            </a:r>
            <a:endParaRPr lang="fr-FR" sz="4000" dirty="0" smtClean="0"/>
          </a:p>
          <a:p>
            <a:pPr algn="ctr"/>
            <a:r>
              <a:rPr lang="fr-FR" sz="4000" b="1" dirty="0" err="1" smtClean="0"/>
              <a:t>games</a:t>
            </a:r>
            <a:endParaRPr lang="fr-FR" sz="4000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077" y="3485484"/>
            <a:ext cx="3114675" cy="146685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4418" flipH="1">
            <a:off x="3728783" y="4293091"/>
            <a:ext cx="1519901" cy="71579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8485">
            <a:off x="6633438" y="4338967"/>
            <a:ext cx="1282016" cy="60376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9000">
                        <a14:foregroundMark x1="62000" y1="37500" x2="62000" y2="37500"/>
                        <a14:foregroundMark x1="62000" y1="37500" x2="62000" y2="37500"/>
                        <a14:foregroundMark x1="62000" y1="37500" x2="62000" y2="37500"/>
                        <a14:foregroundMark x1="55333" y1="16667" x2="55333" y2="16667"/>
                        <a14:foregroundMark x1="64000" y1="13258" x2="64000" y2="13258"/>
                        <a14:foregroundMark x1="75667" y1="70076" x2="75667" y2="70076"/>
                        <a14:foregroundMark x1="35667" y1="35227" x2="35667" y2="35227"/>
                        <a14:foregroundMark x1="55333" y1="75000" x2="55333" y2="75000"/>
                        <a14:foregroundMark x1="54333" y1="82955" x2="54333" y2="82955"/>
                        <a14:foregroundMark x1="53000" y1="91288" x2="53000" y2="91288"/>
                        <a14:foregroundMark x1="60667" y1="90909" x2="60667" y2="90909"/>
                        <a14:foregroundMark x1="59000" y1="82955" x2="59000" y2="829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87731">
            <a:off x="6681391" y="2647785"/>
            <a:ext cx="1186106" cy="104377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9000">
                        <a14:foregroundMark x1="62000" y1="37500" x2="62000" y2="37500"/>
                        <a14:foregroundMark x1="62000" y1="37500" x2="62000" y2="37500"/>
                        <a14:foregroundMark x1="62000" y1="37500" x2="62000" y2="37500"/>
                        <a14:foregroundMark x1="55333" y1="16667" x2="55333" y2="16667"/>
                        <a14:foregroundMark x1="64000" y1="13258" x2="64000" y2="13258"/>
                        <a14:foregroundMark x1="75667" y1="70076" x2="75667" y2="70076"/>
                        <a14:foregroundMark x1="35667" y1="35227" x2="35667" y2="35227"/>
                        <a14:foregroundMark x1="55333" y1="75000" x2="55333" y2="75000"/>
                        <a14:foregroundMark x1="54333" y1="82955" x2="54333" y2="82955"/>
                        <a14:foregroundMark x1="53000" y1="91288" x2="53000" y2="91288"/>
                        <a14:foregroundMark x1="60667" y1="90909" x2="60667" y2="90909"/>
                        <a14:foregroundMark x1="59000" y1="82955" x2="59000" y2="829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12269" flipH="1">
            <a:off x="3676167" y="2607772"/>
            <a:ext cx="1186106" cy="1043773"/>
          </a:xfrm>
          <a:prstGeom prst="rect">
            <a:avLst/>
          </a:prstGeom>
        </p:spPr>
      </p:pic>
      <p:sp>
        <p:nvSpPr>
          <p:cNvPr id="10" name="Titre 1"/>
          <p:cNvSpPr txBox="1">
            <a:spLocks/>
          </p:cNvSpPr>
          <p:nvPr/>
        </p:nvSpPr>
        <p:spPr bwMode="gray">
          <a:xfrm>
            <a:off x="10474858" y="570374"/>
            <a:ext cx="525102" cy="5975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6600" dirty="0" smtClean="0"/>
              <a:t>1</a:t>
            </a:r>
            <a:endParaRPr lang="en-US" sz="66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500" r="99875">
                        <a14:foregroundMark x1="44000" y1="34875" x2="44000" y2="34875"/>
                        <a14:foregroundMark x1="44000" y1="34875" x2="44000" y2="34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114" y="4952334"/>
            <a:ext cx="893082" cy="893082"/>
          </a:xfrm>
          <a:prstGeom prst="rect">
            <a:avLst/>
          </a:prstGeom>
        </p:spPr>
      </p:pic>
      <p:cxnSp>
        <p:nvCxnSpPr>
          <p:cNvPr id="15" name="Connecteur droit 14"/>
          <p:cNvCxnSpPr/>
          <p:nvPr/>
        </p:nvCxnSpPr>
        <p:spPr>
          <a:xfrm>
            <a:off x="7914983" y="986836"/>
            <a:ext cx="24512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40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25136" y="882659"/>
            <a:ext cx="3545842" cy="897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inherit"/>
              </a:rPr>
              <a:t>QUIZzZzZ</a:t>
            </a:r>
            <a:endParaRPr kumimoji="0" lang="en-US" sz="6000" b="1" i="0" u="none" strike="noStrike" cap="none" normalizeH="0" baseline="0" dirty="0" smtClean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671">
            <a:off x="8978675" y="2627867"/>
            <a:ext cx="1468395" cy="1468395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671">
            <a:off x="8871089" y="5183262"/>
            <a:ext cx="745928" cy="74592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75709">
            <a:off x="1908450" y="3859901"/>
            <a:ext cx="1532896" cy="153289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75709">
            <a:off x="1279730" y="2803274"/>
            <a:ext cx="424920" cy="42492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75709">
            <a:off x="10262397" y="4453106"/>
            <a:ext cx="424920" cy="42492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671">
            <a:off x="1133504" y="5396928"/>
            <a:ext cx="745928" cy="745928"/>
          </a:xfrm>
          <a:prstGeom prst="rect">
            <a:avLst/>
          </a:prstGeom>
        </p:spPr>
      </p:pic>
      <p:sp>
        <p:nvSpPr>
          <p:cNvPr id="24" name="Titre 1"/>
          <p:cNvSpPr txBox="1">
            <a:spLocks/>
          </p:cNvSpPr>
          <p:nvPr/>
        </p:nvSpPr>
        <p:spPr bwMode="gray">
          <a:xfrm>
            <a:off x="7650174" y="389307"/>
            <a:ext cx="3005750" cy="597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000" dirty="0" smtClean="0"/>
              <a:t>English </a:t>
            </a:r>
            <a:r>
              <a:rPr lang="en-US" sz="2000" dirty="0" smtClean="0"/>
              <a:t>Presentation</a:t>
            </a:r>
            <a:endParaRPr lang="en-US" sz="2000" dirty="0"/>
          </a:p>
        </p:txBody>
      </p:sp>
      <p:sp>
        <p:nvSpPr>
          <p:cNvPr id="25" name="Titre 1"/>
          <p:cNvSpPr txBox="1">
            <a:spLocks/>
          </p:cNvSpPr>
          <p:nvPr/>
        </p:nvSpPr>
        <p:spPr bwMode="gray">
          <a:xfrm>
            <a:off x="10055911" y="485038"/>
            <a:ext cx="1379392" cy="5975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 smtClean="0"/>
              <a:t>10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75709">
            <a:off x="2782471" y="3090499"/>
            <a:ext cx="424920" cy="42492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671">
            <a:off x="6008439" y="5975381"/>
            <a:ext cx="745928" cy="745928"/>
          </a:xfrm>
          <a:prstGeom prst="rect">
            <a:avLst/>
          </a:prstGeom>
        </p:spPr>
      </p:pic>
      <p:pic>
        <p:nvPicPr>
          <p:cNvPr id="10242" name="Picture 2" descr="https://lh4.googleusercontent.com/WXkvg29WuVWH-sl8hZc72pqjx88hAcwvM2bzY1FFfIk-apguFQxicw2A--6XQ6C-iO1o8gHyqJJ4usYQ9nVLKl5G3jQCDxwQ9DmprUnwmgD400RM15WEcyCs84F4-5qC-dAIwqfuzjd4lfVC4ICDUQnvEpNe0vLf1yW-cQGG_eS1eQ_J-CIaeHPK4_c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386" y="2654366"/>
            <a:ext cx="5275657" cy="3276678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eur droit 15"/>
          <p:cNvCxnSpPr/>
          <p:nvPr/>
        </p:nvCxnSpPr>
        <p:spPr>
          <a:xfrm>
            <a:off x="7942142" y="950624"/>
            <a:ext cx="24512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68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25136" y="882659"/>
            <a:ext cx="3545842" cy="897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inherit"/>
              </a:rPr>
              <a:t>QUIZzZzZ</a:t>
            </a:r>
            <a:endParaRPr kumimoji="0" lang="en-US" sz="6000" b="1" i="0" u="none" strike="noStrike" cap="none" normalizeH="0" baseline="0" dirty="0" smtClean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671">
            <a:off x="8978675" y="2627867"/>
            <a:ext cx="1468395" cy="1468395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671">
            <a:off x="8871089" y="5183262"/>
            <a:ext cx="745928" cy="74592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75709">
            <a:off x="1908450" y="3859901"/>
            <a:ext cx="1532896" cy="153289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75709">
            <a:off x="1279730" y="2803274"/>
            <a:ext cx="424920" cy="42492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75709">
            <a:off x="10262397" y="4453106"/>
            <a:ext cx="424920" cy="42492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671">
            <a:off x="1133504" y="5396928"/>
            <a:ext cx="745928" cy="745928"/>
          </a:xfrm>
          <a:prstGeom prst="rect">
            <a:avLst/>
          </a:prstGeom>
        </p:spPr>
      </p:pic>
      <p:sp>
        <p:nvSpPr>
          <p:cNvPr id="24" name="Titre 1"/>
          <p:cNvSpPr txBox="1">
            <a:spLocks/>
          </p:cNvSpPr>
          <p:nvPr/>
        </p:nvSpPr>
        <p:spPr bwMode="gray">
          <a:xfrm>
            <a:off x="7650174" y="389307"/>
            <a:ext cx="3005750" cy="597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000" dirty="0" smtClean="0"/>
              <a:t>English </a:t>
            </a:r>
            <a:r>
              <a:rPr lang="en-US" sz="2000" dirty="0" smtClean="0"/>
              <a:t>Presentation</a:t>
            </a:r>
            <a:endParaRPr lang="en-US" sz="2000" dirty="0"/>
          </a:p>
        </p:txBody>
      </p:sp>
      <p:sp>
        <p:nvSpPr>
          <p:cNvPr id="25" name="Titre 1"/>
          <p:cNvSpPr txBox="1">
            <a:spLocks/>
          </p:cNvSpPr>
          <p:nvPr/>
        </p:nvSpPr>
        <p:spPr bwMode="gray">
          <a:xfrm>
            <a:off x="10055911" y="485038"/>
            <a:ext cx="1379392" cy="5975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 smtClean="0"/>
              <a:t>11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75709">
            <a:off x="2782471" y="3090499"/>
            <a:ext cx="424920" cy="42492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671">
            <a:off x="6008439" y="5975381"/>
            <a:ext cx="745928" cy="745928"/>
          </a:xfrm>
          <a:prstGeom prst="rect">
            <a:avLst/>
          </a:prstGeom>
        </p:spPr>
      </p:pic>
      <p:pic>
        <p:nvPicPr>
          <p:cNvPr id="11266" name="Picture 2" descr="https://lh5.googleusercontent.com/G2z1nrmQmAswDmsDoPqOnue_RT0Jwg5RyiS9dxJ2yHhHtKJZvoB8u5MzXlRrC4kIOnWbEA9w5UcJQQT5uNf4DN01S6-zQWnBdf1MyfoxssPkRxuXhakB5rBRLsf__t9mH4BtesL6OXck049WKuRrELebv5-JfiLPdNfsPBxyEbdW5l6-Jbqz0Srvk_3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507" y="2853379"/>
            <a:ext cx="4994015" cy="2809133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eur droit 15"/>
          <p:cNvCxnSpPr/>
          <p:nvPr/>
        </p:nvCxnSpPr>
        <p:spPr>
          <a:xfrm>
            <a:off x="7942142" y="950624"/>
            <a:ext cx="24512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39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25136" y="882659"/>
            <a:ext cx="3545842" cy="897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inherit"/>
              </a:rPr>
              <a:t>QUIZzZzZ</a:t>
            </a:r>
            <a:endParaRPr kumimoji="0" lang="en-US" sz="6000" b="1" i="0" u="none" strike="noStrike" cap="none" normalizeH="0" baseline="0" dirty="0" smtClean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671">
            <a:off x="8978675" y="2627867"/>
            <a:ext cx="1468395" cy="1468395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671">
            <a:off x="8871089" y="5183262"/>
            <a:ext cx="745928" cy="74592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75709">
            <a:off x="1908450" y="3859901"/>
            <a:ext cx="1532896" cy="153289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75709">
            <a:off x="1279730" y="2803274"/>
            <a:ext cx="424920" cy="42492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75709">
            <a:off x="10262397" y="4453106"/>
            <a:ext cx="424920" cy="42492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671">
            <a:off x="1133504" y="5396928"/>
            <a:ext cx="745928" cy="745928"/>
          </a:xfrm>
          <a:prstGeom prst="rect">
            <a:avLst/>
          </a:prstGeom>
        </p:spPr>
      </p:pic>
      <p:sp>
        <p:nvSpPr>
          <p:cNvPr id="24" name="Titre 1"/>
          <p:cNvSpPr txBox="1">
            <a:spLocks/>
          </p:cNvSpPr>
          <p:nvPr/>
        </p:nvSpPr>
        <p:spPr bwMode="gray">
          <a:xfrm>
            <a:off x="7630016" y="389307"/>
            <a:ext cx="3005750" cy="597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000" dirty="0" smtClean="0"/>
              <a:t>English </a:t>
            </a:r>
            <a:r>
              <a:rPr lang="en-US" sz="2000" dirty="0" smtClean="0"/>
              <a:t>Presentation</a:t>
            </a:r>
            <a:endParaRPr lang="en-US" sz="2000" dirty="0"/>
          </a:p>
        </p:txBody>
      </p:sp>
      <p:sp>
        <p:nvSpPr>
          <p:cNvPr id="25" name="Titre 1"/>
          <p:cNvSpPr txBox="1">
            <a:spLocks/>
          </p:cNvSpPr>
          <p:nvPr/>
        </p:nvSpPr>
        <p:spPr bwMode="gray">
          <a:xfrm>
            <a:off x="10055911" y="485038"/>
            <a:ext cx="1379392" cy="5975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 smtClean="0"/>
              <a:t>12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75709">
            <a:off x="2782471" y="3090499"/>
            <a:ext cx="424920" cy="42492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671">
            <a:off x="6008439" y="5975381"/>
            <a:ext cx="745928" cy="745928"/>
          </a:xfrm>
          <a:prstGeom prst="rect">
            <a:avLst/>
          </a:prstGeom>
        </p:spPr>
      </p:pic>
      <p:pic>
        <p:nvPicPr>
          <p:cNvPr id="12290" name="Picture 2" descr="https://lh3.googleusercontent.com/jH0Jkjw5qzLLTB2g1oZBZHUESMKhPMT1tLzrSJ8hWHf4GLvMwR1OeICFd_kFKLkxiyktG2uHgN7qaAP4YoYzURonTUdUEvGT1M0aPFp6szev2g8sBFzWBxsfDp-W_tJFRjwQ4Z3orTBo9hdfvrSwl72YJd40yIrMwipeA5GANO3ZgUWSjdWK_5MTeMH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593" y="3180262"/>
            <a:ext cx="5126657" cy="239615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eur droit 15"/>
          <p:cNvCxnSpPr/>
          <p:nvPr/>
        </p:nvCxnSpPr>
        <p:spPr>
          <a:xfrm>
            <a:off x="7942142" y="950624"/>
            <a:ext cx="24512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50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half" idx="13"/>
          </p:nvPr>
        </p:nvSpPr>
        <p:spPr>
          <a:xfrm>
            <a:off x="1688750" y="1047558"/>
            <a:ext cx="1744605" cy="728478"/>
          </a:xfrm>
        </p:spPr>
        <p:txBody>
          <a:bodyPr>
            <a:noAutofit/>
          </a:bodyPr>
          <a:lstStyle/>
          <a:p>
            <a:r>
              <a:rPr lang="fr-F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THANK</a:t>
            </a:r>
            <a:endParaRPr lang="fr-F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6" name="Espace réservé du texte 2"/>
          <p:cNvSpPr txBox="1">
            <a:spLocks/>
          </p:cNvSpPr>
          <p:nvPr/>
        </p:nvSpPr>
        <p:spPr bwMode="gray">
          <a:xfrm>
            <a:off x="3333560" y="1545700"/>
            <a:ext cx="1744605" cy="7284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YOU</a:t>
            </a:r>
            <a:endParaRPr lang="fr-F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7" name="Espace réservé du texte 2"/>
          <p:cNvSpPr txBox="1">
            <a:spLocks/>
          </p:cNvSpPr>
          <p:nvPr/>
        </p:nvSpPr>
        <p:spPr bwMode="gray">
          <a:xfrm>
            <a:off x="4667641" y="2043842"/>
            <a:ext cx="1782585" cy="7346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FOR</a:t>
            </a:r>
            <a:endParaRPr lang="fr-F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8" name="Espace réservé du texte 2"/>
          <p:cNvSpPr txBox="1">
            <a:spLocks/>
          </p:cNvSpPr>
          <p:nvPr/>
        </p:nvSpPr>
        <p:spPr bwMode="gray">
          <a:xfrm>
            <a:off x="6039702" y="2414258"/>
            <a:ext cx="1744605" cy="7284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YOUR</a:t>
            </a:r>
            <a:endParaRPr lang="fr-F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9" name="Espace réservé du texte 2"/>
          <p:cNvSpPr txBox="1">
            <a:spLocks/>
          </p:cNvSpPr>
          <p:nvPr/>
        </p:nvSpPr>
        <p:spPr bwMode="gray">
          <a:xfrm>
            <a:off x="7592075" y="2778497"/>
            <a:ext cx="2474563" cy="7284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ATTENTION</a:t>
            </a:r>
            <a:endParaRPr lang="fr-F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164" y="4915739"/>
            <a:ext cx="1429727" cy="1830326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500" r="99875">
                        <a14:foregroundMark x1="44000" y1="34875" x2="44000" y2="34875"/>
                        <a14:foregroundMark x1="44000" y1="34875" x2="44000" y2="34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919" y="1545700"/>
            <a:ext cx="661641" cy="661641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500" r="99875">
                        <a14:foregroundMark x1="44000" y1="34875" x2="44000" y2="34875"/>
                        <a14:foregroundMark x1="44000" y1="34875" x2="44000" y2="34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303" y="2043842"/>
            <a:ext cx="661641" cy="661641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500" r="99875">
                        <a14:foregroundMark x1="44000" y1="34875" x2="44000" y2="34875"/>
                        <a14:foregroundMark x1="44000" y1="34875" x2="44000" y2="34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839" y="2550469"/>
            <a:ext cx="661641" cy="66164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500" r="99875">
                        <a14:foregroundMark x1="44000" y1="34875" x2="44000" y2="34875"/>
                        <a14:foregroundMark x1="44000" y1="34875" x2="44000" y2="34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55" y="2881289"/>
            <a:ext cx="661641" cy="661641"/>
          </a:xfrm>
          <a:prstGeom prst="rect">
            <a:avLst/>
          </a:prstGeom>
        </p:spPr>
      </p:pic>
      <p:sp>
        <p:nvSpPr>
          <p:cNvPr id="18" name="Titre 1"/>
          <p:cNvSpPr txBox="1">
            <a:spLocks/>
          </p:cNvSpPr>
          <p:nvPr/>
        </p:nvSpPr>
        <p:spPr bwMode="gray">
          <a:xfrm>
            <a:off x="7630016" y="389307"/>
            <a:ext cx="3005750" cy="597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000" dirty="0" smtClean="0"/>
              <a:t>English </a:t>
            </a:r>
            <a:r>
              <a:rPr lang="en-US" sz="2000" dirty="0" smtClean="0"/>
              <a:t>Presentation</a:t>
            </a:r>
            <a:endParaRPr lang="en-US" sz="2000" dirty="0"/>
          </a:p>
        </p:txBody>
      </p:sp>
      <p:sp>
        <p:nvSpPr>
          <p:cNvPr id="19" name="Titre 1"/>
          <p:cNvSpPr txBox="1">
            <a:spLocks/>
          </p:cNvSpPr>
          <p:nvPr/>
        </p:nvSpPr>
        <p:spPr bwMode="gray">
          <a:xfrm>
            <a:off x="10055911" y="485038"/>
            <a:ext cx="1379392" cy="5975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 smtClean="0"/>
              <a:t>13</a:t>
            </a:r>
            <a:endParaRPr lang="en-US" dirty="0"/>
          </a:p>
        </p:txBody>
      </p:sp>
      <p:cxnSp>
        <p:nvCxnSpPr>
          <p:cNvPr id="20" name="Connecteur droit 19"/>
          <p:cNvCxnSpPr/>
          <p:nvPr/>
        </p:nvCxnSpPr>
        <p:spPr>
          <a:xfrm>
            <a:off x="7942142" y="950624"/>
            <a:ext cx="24512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481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3209" y="839788"/>
            <a:ext cx="606582" cy="1541269"/>
          </a:xfrm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/>
          <a:lstStyle/>
          <a:p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30536" y="3356652"/>
            <a:ext cx="4883000" cy="2944559"/>
          </a:xfrm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rgbClr val="7030A0"/>
                </a:solidFill>
              </a:rPr>
              <a:t>1</a:t>
            </a:r>
            <a:r>
              <a:rPr lang="fr-FR" sz="2800" dirty="0" smtClean="0"/>
              <a:t>. </a:t>
            </a:r>
            <a: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Sarah </a:t>
            </a:r>
            <a:r>
              <a:rPr lang="fr-F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ouhocine</a:t>
            </a:r>
            <a:endParaRPr lang="fr-FR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sz="2800" dirty="0" smtClean="0"/>
              <a:t>   </a:t>
            </a:r>
            <a:r>
              <a:rPr lang="fr-FR" sz="2800" dirty="0" smtClean="0">
                <a:solidFill>
                  <a:srgbClr val="7030A0"/>
                </a:solidFill>
              </a:rPr>
              <a:t>2</a:t>
            </a:r>
            <a:r>
              <a:rPr lang="fr-FR" sz="2800" dirty="0" smtClean="0"/>
              <a:t>. </a:t>
            </a:r>
            <a:r>
              <a:rPr lang="fr-F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djillali</a:t>
            </a:r>
            <a: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boutouili</a:t>
            </a:r>
            <a:endParaRPr lang="fr-FR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sz="2800" dirty="0" smtClean="0"/>
              <a:t>     </a:t>
            </a:r>
            <a:r>
              <a:rPr lang="fr-FR" sz="2800" dirty="0" smtClean="0">
                <a:solidFill>
                  <a:srgbClr val="7030A0"/>
                </a:solidFill>
              </a:rPr>
              <a:t>3</a:t>
            </a:r>
            <a:r>
              <a:rPr lang="fr-FR" sz="2800" dirty="0" smtClean="0"/>
              <a:t>. </a:t>
            </a:r>
            <a:r>
              <a:rPr lang="fr-F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chloé</a:t>
            </a:r>
            <a: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Helain</a:t>
            </a:r>
            <a:endParaRPr lang="fr-F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2" t="31551" r="8724" b="30429"/>
          <a:stretch/>
        </p:blipFill>
        <p:spPr>
          <a:xfrm>
            <a:off x="6427960" y="1385179"/>
            <a:ext cx="5685576" cy="2607398"/>
          </a:xfrm>
          <a:prstGeom prst="rect">
            <a:avLst/>
          </a:prstGeom>
        </p:spPr>
      </p:pic>
      <p:sp>
        <p:nvSpPr>
          <p:cNvPr id="5" name="Titre 1"/>
          <p:cNvSpPr txBox="1">
            <a:spLocks/>
          </p:cNvSpPr>
          <p:nvPr/>
        </p:nvSpPr>
        <p:spPr bwMode="gray">
          <a:xfrm>
            <a:off x="1650577" y="1761737"/>
            <a:ext cx="606582" cy="1497511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 bwMode="gray">
          <a:xfrm>
            <a:off x="2913536" y="2924269"/>
            <a:ext cx="606582" cy="1620237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 bwMode="gray">
          <a:xfrm>
            <a:off x="4019403" y="3886195"/>
            <a:ext cx="606582" cy="1708847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</a:t>
            </a:r>
          </a:p>
        </p:txBody>
      </p:sp>
      <p:sp>
        <p:nvSpPr>
          <p:cNvPr id="8" name="Titre 1"/>
          <p:cNvSpPr txBox="1">
            <a:spLocks/>
          </p:cNvSpPr>
          <p:nvPr/>
        </p:nvSpPr>
        <p:spPr bwMode="gray">
          <a:xfrm>
            <a:off x="5428561" y="4830399"/>
            <a:ext cx="498612" cy="1529286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</a:t>
            </a:r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500" r="99875">
                        <a14:foregroundMark x1="44000" y1="34875" x2="44000" y2="34875"/>
                        <a14:foregroundMark x1="44000" y1="34875" x2="44000" y2="34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403" y="3403566"/>
            <a:ext cx="661641" cy="66164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500" r="99875">
                        <a14:foregroundMark x1="44000" y1="34875" x2="44000" y2="34875"/>
                        <a14:foregroundMark x1="44000" y1="34875" x2="44000" y2="34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536" y="2548963"/>
            <a:ext cx="661641" cy="66164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500" r="99875">
                        <a14:foregroundMark x1="44000" y1="34875" x2="44000" y2="34875"/>
                        <a14:foregroundMark x1="44000" y1="34875" x2="44000" y2="34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577" y="1430916"/>
            <a:ext cx="661641" cy="661641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500" r="99875">
                        <a14:foregroundMark x1="44000" y1="34875" x2="44000" y2="34875"/>
                        <a14:foregroundMark x1="44000" y1="34875" x2="44000" y2="34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79" y="424472"/>
            <a:ext cx="661641" cy="66164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500" r="99875">
                        <a14:foregroundMark x1="44000" y1="34875" x2="44000" y2="34875"/>
                        <a14:foregroundMark x1="44000" y1="34875" x2="44000" y2="34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046" y="4325511"/>
            <a:ext cx="661641" cy="661641"/>
          </a:xfrm>
          <a:prstGeom prst="rect">
            <a:avLst/>
          </a:prstGeom>
        </p:spPr>
      </p:pic>
      <p:sp>
        <p:nvSpPr>
          <p:cNvPr id="14" name="Titre 1"/>
          <p:cNvSpPr txBox="1">
            <a:spLocks/>
          </p:cNvSpPr>
          <p:nvPr/>
        </p:nvSpPr>
        <p:spPr bwMode="gray">
          <a:xfrm>
            <a:off x="7650174" y="389307"/>
            <a:ext cx="3005750" cy="597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000" dirty="0" smtClean="0">
                <a:solidFill>
                  <a:srgbClr val="7030A0"/>
                </a:solidFill>
              </a:rPr>
              <a:t>English </a:t>
            </a:r>
            <a:r>
              <a:rPr lang="en-US" sz="2000" dirty="0" smtClean="0">
                <a:solidFill>
                  <a:srgbClr val="7030A0"/>
                </a:solidFill>
              </a:rPr>
              <a:t>Presentation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15" name="Titre 1"/>
          <p:cNvSpPr txBox="1">
            <a:spLocks/>
          </p:cNvSpPr>
          <p:nvPr/>
        </p:nvSpPr>
        <p:spPr bwMode="gray">
          <a:xfrm>
            <a:off x="10474858" y="570374"/>
            <a:ext cx="525102" cy="5975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6600" dirty="0" smtClean="0"/>
              <a:t>2</a:t>
            </a:r>
            <a:endParaRPr lang="en-US" sz="6600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7308" y1="33846" x2="47308" y2="33846"/>
                        <a14:foregroundMark x1="31154" y1="51154" x2="31154" y2="51154"/>
                        <a14:foregroundMark x1="76154" y1="48846" x2="76154" y2="48846"/>
                        <a14:foregroundMark x1="51154" y1="85385" x2="51154" y2="85385"/>
                        <a14:foregroundMark x1="93077" y1="38462" x2="93077" y2="38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88" y="1204112"/>
            <a:ext cx="645731" cy="64573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077" b="90000" l="3462" r="96154">
                        <a14:foregroundMark x1="48077" y1="8077" x2="48077" y2="8077"/>
                        <a14:foregroundMark x1="7308" y1="25000" x2="7308" y2="25000"/>
                        <a14:foregroundMark x1="3462" y1="27692" x2="3462" y2="27692"/>
                        <a14:foregroundMark x1="92308" y1="28462" x2="92308" y2="28462"/>
                        <a14:foregroundMark x1="96154" y1="27308" x2="96154" y2="27308"/>
                        <a14:foregroundMark x1="56923" y1="87308" x2="56923" y2="87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4578">
            <a:off x="10513787" y="1347747"/>
            <a:ext cx="525352" cy="52535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077" b="90000" l="3462" r="96154">
                        <a14:foregroundMark x1="48077" y1="8077" x2="48077" y2="8077"/>
                        <a14:foregroundMark x1="7308" y1="25000" x2="7308" y2="25000"/>
                        <a14:foregroundMark x1="3462" y1="27692" x2="3462" y2="27692"/>
                        <a14:foregroundMark x1="92308" y1="28462" x2="92308" y2="28462"/>
                        <a14:foregroundMark x1="96154" y1="27308" x2="96154" y2="27308"/>
                        <a14:foregroundMark x1="56923" y1="87308" x2="56923" y2="87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522" y="1347749"/>
            <a:ext cx="525352" cy="525352"/>
          </a:xfrm>
          <a:prstGeom prst="rect">
            <a:avLst/>
          </a:prstGeom>
        </p:spPr>
      </p:pic>
      <p:cxnSp>
        <p:nvCxnSpPr>
          <p:cNvPr id="19" name="Connecteur droit 18"/>
          <p:cNvCxnSpPr/>
          <p:nvPr/>
        </p:nvCxnSpPr>
        <p:spPr>
          <a:xfrm>
            <a:off x="7933089" y="851040"/>
            <a:ext cx="2451235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25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DEFINITION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49273" y="2603500"/>
            <a:ext cx="4825157" cy="576262"/>
          </a:xfrm>
        </p:spPr>
        <p:txBody>
          <a:bodyPr/>
          <a:lstStyle/>
          <a:p>
            <a:pPr algn="ctr"/>
            <a:r>
              <a:rPr lang="en-US" dirty="0" smtClean="0"/>
              <a:t>Simultaneous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34978" y="3179762"/>
            <a:ext cx="5645134" cy="284003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Play </a:t>
            </a:r>
            <a:r>
              <a:rPr lang="fr-FR" dirty="0" err="1" smtClean="0"/>
              <a:t>at</a:t>
            </a:r>
            <a:r>
              <a:rPr lang="fr-FR" dirty="0" smtClean="0"/>
              <a:t> the </a:t>
            </a:r>
            <a:r>
              <a:rPr lang="fr-FR" b="1" dirty="0" err="1"/>
              <a:t>s</a:t>
            </a:r>
            <a:r>
              <a:rPr lang="fr-FR" b="1" dirty="0" err="1" smtClean="0"/>
              <a:t>ame</a:t>
            </a:r>
            <a:r>
              <a:rPr lang="fr-FR" b="1" dirty="0" smtClean="0"/>
              <a:t> time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action </a:t>
            </a:r>
            <a:r>
              <a:rPr lang="en-US" b="1" dirty="0">
                <a:solidFill>
                  <a:schemeClr val="tx1"/>
                </a:solidFill>
              </a:rPr>
              <a:t>without </a:t>
            </a:r>
            <a:endParaRPr lang="en-US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tx1"/>
                </a:solidFill>
              </a:rPr>
              <a:t>     knowledge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of the </a:t>
            </a:r>
            <a:endParaRPr lang="en-US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dirty="0" smtClean="0">
                <a:solidFill>
                  <a:schemeClr val="tx1"/>
                </a:solidFill>
              </a:rPr>
              <a:t>     actions chosen </a:t>
            </a:r>
            <a:r>
              <a:rPr lang="en-US" dirty="0">
                <a:solidFill>
                  <a:schemeClr val="tx1"/>
                </a:solidFill>
              </a:rPr>
              <a:t>by </a:t>
            </a:r>
            <a:endParaRPr lang="en-US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other </a:t>
            </a:r>
            <a:r>
              <a:rPr lang="en-US" dirty="0">
                <a:solidFill>
                  <a:schemeClr val="tx1"/>
                </a:solidFill>
              </a:rPr>
              <a:t>players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208709" y="2603500"/>
            <a:ext cx="4825159" cy="576262"/>
          </a:xfrm>
        </p:spPr>
        <p:txBody>
          <a:bodyPr/>
          <a:lstStyle/>
          <a:p>
            <a:pPr algn="ctr"/>
            <a:r>
              <a:rPr lang="en-US" dirty="0" smtClean="0"/>
              <a:t>Sequential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995685" cy="2840039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Play </a:t>
            </a:r>
            <a:r>
              <a:rPr lang="fr-FR" b="1" dirty="0" err="1" smtClean="0"/>
              <a:t>Turn</a:t>
            </a:r>
            <a:r>
              <a:rPr lang="fr-FR" b="1" dirty="0" smtClean="0"/>
              <a:t> by </a:t>
            </a:r>
            <a:r>
              <a:rPr lang="fr-FR" b="1" dirty="0" err="1" smtClean="0"/>
              <a:t>turn</a:t>
            </a:r>
            <a:endParaRPr lang="fr-FR" b="1" dirty="0" smtClean="0"/>
          </a:p>
          <a:p>
            <a:pPr algn="just"/>
            <a:r>
              <a:rPr lang="en-US" dirty="0">
                <a:solidFill>
                  <a:schemeClr val="tx1"/>
                </a:solidFill>
              </a:rPr>
              <a:t>action </a:t>
            </a:r>
            <a:r>
              <a:rPr lang="en-US" b="1" dirty="0" smtClean="0">
                <a:solidFill>
                  <a:schemeClr val="tx1"/>
                </a:solidFill>
              </a:rPr>
              <a:t>with </a:t>
            </a:r>
            <a:endParaRPr lang="en-US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b="1" dirty="0">
                <a:solidFill>
                  <a:schemeClr val="tx1"/>
                </a:solidFill>
              </a:rPr>
              <a:t>     knowledge </a:t>
            </a:r>
            <a:r>
              <a:rPr lang="en-US" dirty="0">
                <a:solidFill>
                  <a:schemeClr val="tx1"/>
                </a:solidFill>
              </a:rPr>
              <a:t>of the 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     actions chosen by 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     other players</a:t>
            </a:r>
            <a:endParaRPr lang="fr-FR" dirty="0">
              <a:solidFill>
                <a:schemeClr val="tx1"/>
              </a:solidFill>
            </a:endParaRPr>
          </a:p>
          <a:p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334975" y="3179761"/>
            <a:ext cx="4825157" cy="284003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208711" y="3179762"/>
            <a:ext cx="5624168" cy="284003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itre 1"/>
          <p:cNvSpPr txBox="1">
            <a:spLocks/>
          </p:cNvSpPr>
          <p:nvPr/>
        </p:nvSpPr>
        <p:spPr bwMode="gray">
          <a:xfrm>
            <a:off x="7650174" y="389307"/>
            <a:ext cx="3005750" cy="597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000" dirty="0" smtClean="0"/>
              <a:t>English </a:t>
            </a:r>
            <a:r>
              <a:rPr lang="en-US" sz="2000" dirty="0" smtClean="0"/>
              <a:t>Presentation</a:t>
            </a:r>
            <a:endParaRPr lang="en-US" sz="2000" dirty="0"/>
          </a:p>
        </p:txBody>
      </p:sp>
      <p:sp>
        <p:nvSpPr>
          <p:cNvPr id="15" name="Titre 1"/>
          <p:cNvSpPr txBox="1">
            <a:spLocks/>
          </p:cNvSpPr>
          <p:nvPr/>
        </p:nvSpPr>
        <p:spPr bwMode="gray">
          <a:xfrm>
            <a:off x="10474858" y="570374"/>
            <a:ext cx="525102" cy="5975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6600" dirty="0" smtClean="0"/>
              <a:t>13</a:t>
            </a:r>
            <a:endParaRPr lang="en-US" sz="6600" dirty="0"/>
          </a:p>
        </p:txBody>
      </p:sp>
      <p:grpSp>
        <p:nvGrpSpPr>
          <p:cNvPr id="23" name="Groupe 22"/>
          <p:cNvGrpSpPr/>
          <p:nvPr/>
        </p:nvGrpSpPr>
        <p:grpSpPr>
          <a:xfrm>
            <a:off x="9786806" y="3297296"/>
            <a:ext cx="1573543" cy="2638414"/>
            <a:chOff x="9460325" y="3450239"/>
            <a:chExt cx="1573543" cy="2638414"/>
          </a:xfrm>
        </p:grpSpPr>
        <p:pic>
          <p:nvPicPr>
            <p:cNvPr id="18" name="Image 17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214" b="85714" l="9231" r="97308">
                          <a14:foregroundMark x1="84615" y1="49286" x2="84615" y2="49286"/>
                          <a14:foregroundMark x1="48846" y1="77857" x2="48846" y2="77857"/>
                          <a14:foregroundMark x1="15385" y1="47143" x2="15385" y2="471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9" b="12001"/>
            <a:stretch/>
          </p:blipFill>
          <p:spPr>
            <a:xfrm>
              <a:off x="9533118" y="4015096"/>
              <a:ext cx="1439682" cy="1327590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328" t="26201" r="1026"/>
            <a:stretch/>
          </p:blipFill>
          <p:spPr>
            <a:xfrm>
              <a:off x="10127223" y="3450239"/>
              <a:ext cx="199206" cy="652391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94" t="17841" r="26262" b="2317"/>
            <a:stretch/>
          </p:blipFill>
          <p:spPr>
            <a:xfrm>
              <a:off x="10138558" y="5273835"/>
              <a:ext cx="187469" cy="814818"/>
            </a:xfrm>
            <a:prstGeom prst="rect">
              <a:avLst/>
            </a:prstGeom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72" t="21399" r="83101"/>
            <a:stretch/>
          </p:blipFill>
          <p:spPr>
            <a:xfrm>
              <a:off x="9460325" y="4303078"/>
              <a:ext cx="193599" cy="799817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75" t="25739" r="35246" b="-1145"/>
            <a:stretch/>
          </p:blipFill>
          <p:spPr>
            <a:xfrm flipH="1">
              <a:off x="10823762" y="4295775"/>
              <a:ext cx="210106" cy="781330"/>
            </a:xfrm>
            <a:prstGeom prst="rect">
              <a:avLst/>
            </a:prstGeom>
          </p:spPr>
        </p:pic>
      </p:grpSp>
      <p:grpSp>
        <p:nvGrpSpPr>
          <p:cNvPr id="24" name="Groupe 23"/>
          <p:cNvGrpSpPr/>
          <p:nvPr/>
        </p:nvGrpSpPr>
        <p:grpSpPr>
          <a:xfrm>
            <a:off x="3354208" y="3323931"/>
            <a:ext cx="1573543" cy="2638414"/>
            <a:chOff x="9460325" y="3450239"/>
            <a:chExt cx="1573543" cy="2638414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328" t="26201" r="1026"/>
            <a:stretch/>
          </p:blipFill>
          <p:spPr>
            <a:xfrm>
              <a:off x="10127223" y="3450239"/>
              <a:ext cx="199206" cy="652391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94" t="17841" r="26262" b="2317"/>
            <a:stretch/>
          </p:blipFill>
          <p:spPr>
            <a:xfrm>
              <a:off x="10138558" y="5273835"/>
              <a:ext cx="187469" cy="814818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72" t="21399" r="83101"/>
            <a:stretch/>
          </p:blipFill>
          <p:spPr>
            <a:xfrm>
              <a:off x="9460325" y="4303078"/>
              <a:ext cx="193599" cy="799817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75" t="25739" r="35246" b="-1145"/>
            <a:stretch/>
          </p:blipFill>
          <p:spPr>
            <a:xfrm flipH="1">
              <a:off x="10823762" y="4295775"/>
              <a:ext cx="210106" cy="781330"/>
            </a:xfrm>
            <a:prstGeom prst="rect">
              <a:avLst/>
            </a:prstGeom>
          </p:spPr>
        </p:pic>
      </p:grpSp>
      <p:sp>
        <p:nvSpPr>
          <p:cNvPr id="31" name="Flèche vers le bas 30"/>
          <p:cNvSpPr/>
          <p:nvPr/>
        </p:nvSpPr>
        <p:spPr>
          <a:xfrm>
            <a:off x="4012758" y="4129789"/>
            <a:ext cx="215901" cy="383116"/>
          </a:xfrm>
          <a:prstGeom prst="downArrow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èche vers le haut 32"/>
          <p:cNvSpPr/>
          <p:nvPr/>
        </p:nvSpPr>
        <p:spPr>
          <a:xfrm>
            <a:off x="4012758" y="4610943"/>
            <a:ext cx="215902" cy="423905"/>
          </a:xfrm>
          <a:prstGeom prst="upArrow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 droite 34"/>
          <p:cNvSpPr/>
          <p:nvPr/>
        </p:nvSpPr>
        <p:spPr>
          <a:xfrm>
            <a:off x="3657598" y="4449534"/>
            <a:ext cx="391372" cy="203950"/>
          </a:xfrm>
          <a:prstGeom prst="rightArrow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 gauche 35"/>
          <p:cNvSpPr/>
          <p:nvPr/>
        </p:nvSpPr>
        <p:spPr>
          <a:xfrm>
            <a:off x="4187346" y="4454447"/>
            <a:ext cx="378368" cy="183654"/>
          </a:xfrm>
          <a:prstGeom prst="leftArrow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37"/>
          <p:cNvCxnSpPr/>
          <p:nvPr/>
        </p:nvCxnSpPr>
        <p:spPr>
          <a:xfrm flipH="1">
            <a:off x="9542352" y="3179761"/>
            <a:ext cx="18107" cy="284003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 flipH="1">
            <a:off x="3266913" y="3156658"/>
            <a:ext cx="18107" cy="284003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7942142" y="950624"/>
            <a:ext cx="24512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space réservé du texte 2"/>
          <p:cNvSpPr txBox="1">
            <a:spLocks/>
          </p:cNvSpPr>
          <p:nvPr/>
        </p:nvSpPr>
        <p:spPr>
          <a:xfrm>
            <a:off x="5131588" y="2950255"/>
            <a:ext cx="986591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 smtClean="0">
                <a:latin typeface="Freestyle Script" panose="030804020302050B0404" pitchFamily="66" charset="0"/>
              </a:rPr>
              <a:t>VS</a:t>
            </a:r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232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half" idx="18"/>
          </p:nvPr>
        </p:nvSpPr>
        <p:spPr>
          <a:xfrm>
            <a:off x="1154954" y="4716854"/>
            <a:ext cx="3050438" cy="1346416"/>
          </a:xfrm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2 </a:t>
            </a:r>
            <a:r>
              <a:rPr lang="fr-FR" dirty="0" err="1" smtClean="0"/>
              <a:t>players</a:t>
            </a:r>
            <a:r>
              <a:rPr lang="fr-FR" dirty="0" smtClean="0"/>
              <a:t>.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/>
              <a:t>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smtClean="0"/>
              <a:t>time.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0 or 1 winner.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32720" y="1072024"/>
            <a:ext cx="7542129" cy="5283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inherit"/>
              </a:rPr>
              <a:t>E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inherit"/>
              </a:rPr>
              <a:t>xamples of simultaneous games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 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itre 1"/>
          <p:cNvSpPr txBox="1">
            <a:spLocks/>
          </p:cNvSpPr>
          <p:nvPr/>
        </p:nvSpPr>
        <p:spPr bwMode="gray">
          <a:xfrm>
            <a:off x="7650174" y="389307"/>
            <a:ext cx="3005750" cy="597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000" dirty="0" smtClean="0"/>
              <a:t>English </a:t>
            </a:r>
            <a:r>
              <a:rPr lang="en-US" sz="2000" dirty="0" smtClean="0"/>
              <a:t>Presentation</a:t>
            </a:r>
            <a:endParaRPr lang="en-US" sz="2000" dirty="0"/>
          </a:p>
        </p:txBody>
      </p:sp>
      <p:sp>
        <p:nvSpPr>
          <p:cNvPr id="15" name="Titre 1"/>
          <p:cNvSpPr txBox="1">
            <a:spLocks/>
          </p:cNvSpPr>
          <p:nvPr/>
        </p:nvSpPr>
        <p:spPr bwMode="gray">
          <a:xfrm>
            <a:off x="10474858" y="570374"/>
            <a:ext cx="525102" cy="5975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6600" dirty="0" smtClean="0"/>
              <a:t>14</a:t>
            </a:r>
            <a:endParaRPr lang="en-US" sz="6600" dirty="0"/>
          </a:p>
        </p:txBody>
      </p:sp>
      <p:sp>
        <p:nvSpPr>
          <p:cNvPr id="20" name="Espace réservé pour une image  19"/>
          <p:cNvSpPr>
            <a:spLocks noGrp="1"/>
          </p:cNvSpPr>
          <p:nvPr>
            <p:ph type="pic" idx="21"/>
          </p:nvPr>
        </p:nvSpPr>
        <p:spPr/>
      </p:sp>
      <p:sp>
        <p:nvSpPr>
          <p:cNvPr id="26" name="Espace réservé du texte 4"/>
          <p:cNvSpPr>
            <a:spLocks noGrp="1"/>
          </p:cNvSpPr>
          <p:nvPr>
            <p:ph type="body" idx="1"/>
          </p:nvPr>
        </p:nvSpPr>
        <p:spPr>
          <a:xfrm>
            <a:off x="1103811" y="4170718"/>
            <a:ext cx="3183063" cy="576262"/>
          </a:xfrm>
        </p:spPr>
        <p:txBody>
          <a:bodyPr/>
          <a:lstStyle/>
          <a:p>
            <a:pPr algn="ctr"/>
            <a:r>
              <a:rPr lang="en-US" dirty="0" smtClean="0"/>
              <a:t>Rock-Paper-Scissors 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7" name="Espace réservé du texte 4"/>
          <p:cNvSpPr>
            <a:spLocks noGrp="1"/>
          </p:cNvSpPr>
          <p:nvPr>
            <p:ph type="body" sz="half" idx="18"/>
          </p:nvPr>
        </p:nvSpPr>
        <p:spPr>
          <a:xfrm>
            <a:off x="4611316" y="4687146"/>
            <a:ext cx="3050438" cy="1346416"/>
          </a:xfrm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Multiple players.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/>
              <a:t>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smtClean="0"/>
              <a:t>time.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Unique winner.</a:t>
            </a:r>
            <a:endParaRPr lang="fr-FR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28" name="Espace réservé du texte 4"/>
          <p:cNvSpPr>
            <a:spLocks noGrp="1"/>
          </p:cNvSpPr>
          <p:nvPr>
            <p:ph type="body" idx="1"/>
          </p:nvPr>
        </p:nvSpPr>
        <p:spPr>
          <a:xfrm>
            <a:off x="4529839" y="4132682"/>
            <a:ext cx="3050438" cy="576262"/>
          </a:xfrm>
        </p:spPr>
        <p:txBody>
          <a:bodyPr/>
          <a:lstStyle/>
          <a:p>
            <a:pPr algn="ctr"/>
            <a:r>
              <a:rPr lang="en-US" dirty="0" smtClean="0"/>
              <a:t>1.. 2.. 3.. Sun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9" name="Espace réservé du texte 4"/>
          <p:cNvSpPr>
            <a:spLocks noGrp="1"/>
          </p:cNvSpPr>
          <p:nvPr>
            <p:ph type="body" sz="half" idx="18"/>
          </p:nvPr>
        </p:nvSpPr>
        <p:spPr>
          <a:xfrm>
            <a:off x="8099414" y="4698748"/>
            <a:ext cx="3050438" cy="1346416"/>
          </a:xfrm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2 </a:t>
            </a:r>
            <a:r>
              <a:rPr lang="fr-FR" dirty="0" err="1"/>
              <a:t>players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/>
              <a:t>the </a:t>
            </a:r>
            <a:r>
              <a:rPr lang="fr-FR" dirty="0" err="1"/>
              <a:t>same</a:t>
            </a:r>
            <a:r>
              <a:rPr lang="fr-FR" dirty="0"/>
              <a:t> time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/>
              <a:t>1 winner and 1 loser</a:t>
            </a:r>
            <a:r>
              <a:rPr lang="fr-FR" dirty="0" smtClean="0"/>
              <a:t>.</a:t>
            </a:r>
            <a:endParaRPr lang="en-US" dirty="0"/>
          </a:p>
        </p:txBody>
      </p:sp>
      <p:sp>
        <p:nvSpPr>
          <p:cNvPr id="30" name="Espace réservé du texte 4"/>
          <p:cNvSpPr>
            <a:spLocks noGrp="1"/>
          </p:cNvSpPr>
          <p:nvPr>
            <p:ph type="body" idx="1"/>
          </p:nvPr>
        </p:nvSpPr>
        <p:spPr>
          <a:xfrm>
            <a:off x="8017937" y="4143559"/>
            <a:ext cx="3050438" cy="576262"/>
          </a:xfrm>
        </p:spPr>
        <p:txBody>
          <a:bodyPr/>
          <a:lstStyle/>
          <a:p>
            <a:pPr algn="ctr"/>
            <a:r>
              <a:rPr lang="fr-FR" dirty="0"/>
              <a:t>	</a:t>
            </a:r>
            <a:r>
              <a:rPr lang="fr-FR" dirty="0" smtClean="0"/>
              <a:t>Cowboy </a:t>
            </a:r>
            <a:r>
              <a:rPr lang="fr-FR" dirty="0" err="1" smtClean="0"/>
              <a:t>game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3" name="Espace réservé pour une image  2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13" b="20413"/>
          <a:stretch>
            <a:fillRect/>
          </a:stretch>
        </p:blipFill>
        <p:spPr/>
      </p:pic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8" b="7431"/>
          <a:stretch/>
        </p:blipFill>
        <p:spPr>
          <a:xfrm>
            <a:off x="1334553" y="2601977"/>
            <a:ext cx="2690583" cy="160651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2" t="2289" r="4731" b="23303"/>
          <a:stretch/>
        </p:blipFill>
        <p:spPr>
          <a:xfrm>
            <a:off x="4724533" y="2601977"/>
            <a:ext cx="2715171" cy="16477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4" name="Ellipse 3"/>
          <p:cNvSpPr/>
          <p:nvPr/>
        </p:nvSpPr>
        <p:spPr>
          <a:xfrm>
            <a:off x="5857592" y="3259248"/>
            <a:ext cx="99588" cy="814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6254433" y="3293957"/>
            <a:ext cx="99588" cy="814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orde 5"/>
          <p:cNvSpPr/>
          <p:nvPr/>
        </p:nvSpPr>
        <p:spPr>
          <a:xfrm rot="17295829">
            <a:off x="5905641" y="3370341"/>
            <a:ext cx="396841" cy="385692"/>
          </a:xfrm>
          <a:prstGeom prst="chord">
            <a:avLst/>
          </a:prstGeom>
          <a:solidFill>
            <a:schemeClr val="bg1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1"/>
          <a:stretch/>
        </p:blipFill>
        <p:spPr>
          <a:xfrm>
            <a:off x="9783459" y="2688557"/>
            <a:ext cx="1089743" cy="1485794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1"/>
          <a:stretch/>
        </p:blipFill>
        <p:spPr>
          <a:xfrm flipH="1">
            <a:off x="8224754" y="2677989"/>
            <a:ext cx="1089743" cy="14857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084321" y="2633473"/>
            <a:ext cx="2915639" cy="1616235"/>
          </a:xfrm>
          <a:prstGeom prst="rect">
            <a:avLst/>
          </a:prstGeom>
          <a:noFill/>
          <a:ln w="31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/>
          <p:nvPr/>
        </p:nvCxnSpPr>
        <p:spPr>
          <a:xfrm>
            <a:off x="7942142" y="950624"/>
            <a:ext cx="24512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48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ce réservé pour une image  15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" r="2471"/>
          <a:stretch>
            <a:fillRect/>
          </a:stretch>
        </p:blipFill>
        <p:spPr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5" name="Espace réservé du texte 4"/>
          <p:cNvSpPr>
            <a:spLocks noGrp="1"/>
          </p:cNvSpPr>
          <p:nvPr>
            <p:ph type="body" sz="half" idx="18"/>
          </p:nvPr>
        </p:nvSpPr>
        <p:spPr>
          <a:xfrm>
            <a:off x="1154954" y="4680642"/>
            <a:ext cx="3050438" cy="1346416"/>
          </a:xfrm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Board game.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2 players.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Turn by turn.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/>
              <a:t>1 winner and 1 loser.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32720" y="1072024"/>
            <a:ext cx="6849632" cy="5283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inherit"/>
              </a:rPr>
              <a:t>E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inherit"/>
              </a:rPr>
              <a:t>xamples of sequential games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 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itre 1"/>
          <p:cNvSpPr txBox="1">
            <a:spLocks/>
          </p:cNvSpPr>
          <p:nvPr/>
        </p:nvSpPr>
        <p:spPr bwMode="gray">
          <a:xfrm>
            <a:off x="7650174" y="389307"/>
            <a:ext cx="3005750" cy="597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000" dirty="0" smtClean="0"/>
              <a:t>English </a:t>
            </a:r>
            <a:r>
              <a:rPr lang="en-US" sz="2000" dirty="0" smtClean="0"/>
              <a:t>Presentation</a:t>
            </a:r>
            <a:endParaRPr lang="en-US" sz="2000" dirty="0"/>
          </a:p>
        </p:txBody>
      </p:sp>
      <p:sp>
        <p:nvSpPr>
          <p:cNvPr id="15" name="Titre 1"/>
          <p:cNvSpPr txBox="1">
            <a:spLocks/>
          </p:cNvSpPr>
          <p:nvPr/>
        </p:nvSpPr>
        <p:spPr bwMode="gray">
          <a:xfrm>
            <a:off x="10474858" y="570374"/>
            <a:ext cx="525102" cy="5975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6600" dirty="0" smtClean="0"/>
              <a:t>15</a:t>
            </a:r>
            <a:endParaRPr lang="en-US" sz="6600" dirty="0"/>
          </a:p>
        </p:txBody>
      </p:sp>
      <p:sp>
        <p:nvSpPr>
          <p:cNvPr id="20" name="Espace réservé pour une image  19"/>
          <p:cNvSpPr>
            <a:spLocks noGrp="1"/>
          </p:cNvSpPr>
          <p:nvPr>
            <p:ph type="pic" idx="21"/>
          </p:nvPr>
        </p:nvSpPr>
        <p:spPr/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98327" y="2053636"/>
            <a:ext cx="1591512" cy="2691243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24" name="Espace réservé pour une image  23"/>
          <p:cNvSpPr>
            <a:spLocks noGrp="1"/>
          </p:cNvSpPr>
          <p:nvPr>
            <p:ph type="pic" idx="22"/>
          </p:nvPr>
        </p:nvSpPr>
        <p:spPr/>
      </p:sp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8" b="4367"/>
          <a:stretch/>
        </p:blipFill>
        <p:spPr>
          <a:xfrm>
            <a:off x="8176459" y="2603500"/>
            <a:ext cx="2677813" cy="1627329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26" name="Espace réservé du texte 4"/>
          <p:cNvSpPr>
            <a:spLocks noGrp="1"/>
          </p:cNvSpPr>
          <p:nvPr>
            <p:ph type="body" idx="1"/>
          </p:nvPr>
        </p:nvSpPr>
        <p:spPr>
          <a:xfrm>
            <a:off x="1073477" y="4170718"/>
            <a:ext cx="3050438" cy="576262"/>
          </a:xfrm>
        </p:spPr>
        <p:txBody>
          <a:bodyPr/>
          <a:lstStyle/>
          <a:p>
            <a:pPr algn="ctr"/>
            <a:r>
              <a:rPr lang="en-US" dirty="0" smtClean="0"/>
              <a:t>Chess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7" name="Espace réservé du texte 4"/>
          <p:cNvSpPr>
            <a:spLocks noGrp="1"/>
          </p:cNvSpPr>
          <p:nvPr>
            <p:ph type="body" sz="half" idx="18"/>
          </p:nvPr>
        </p:nvSpPr>
        <p:spPr>
          <a:xfrm>
            <a:off x="4611316" y="4642606"/>
            <a:ext cx="3050438" cy="1346416"/>
          </a:xfrm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Board </a:t>
            </a:r>
            <a:r>
              <a:rPr lang="en-US" dirty="0" smtClean="0"/>
              <a:t>game.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2, 3 or 4 players.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Turn by </a:t>
            </a:r>
            <a:r>
              <a:rPr lang="en-US" dirty="0" smtClean="0"/>
              <a:t>turn.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Unique winner.</a:t>
            </a:r>
            <a:endParaRPr lang="en-US" dirty="0"/>
          </a:p>
        </p:txBody>
      </p:sp>
      <p:sp>
        <p:nvSpPr>
          <p:cNvPr id="28" name="Espace réservé du texte 4"/>
          <p:cNvSpPr>
            <a:spLocks noGrp="1"/>
          </p:cNvSpPr>
          <p:nvPr>
            <p:ph type="body" idx="1"/>
          </p:nvPr>
        </p:nvSpPr>
        <p:spPr>
          <a:xfrm>
            <a:off x="4529839" y="4132682"/>
            <a:ext cx="3050438" cy="576262"/>
          </a:xfrm>
        </p:spPr>
        <p:txBody>
          <a:bodyPr/>
          <a:lstStyle/>
          <a:p>
            <a:pPr algn="ctr"/>
            <a:r>
              <a:rPr lang="en-US" dirty="0" smtClean="0"/>
              <a:t>Dominos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9" name="Espace réservé du texte 4"/>
          <p:cNvSpPr>
            <a:spLocks noGrp="1"/>
          </p:cNvSpPr>
          <p:nvPr>
            <p:ph type="body" sz="half" idx="18"/>
          </p:nvPr>
        </p:nvSpPr>
        <p:spPr>
          <a:xfrm>
            <a:off x="8099414" y="4653483"/>
            <a:ext cx="3050438" cy="1346416"/>
          </a:xfrm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2 players.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Turn by </a:t>
            </a:r>
            <a:r>
              <a:rPr lang="en-US" dirty="0" smtClean="0"/>
              <a:t>turn.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0 or1 winner.</a:t>
            </a:r>
            <a:endParaRPr lang="en-US" dirty="0"/>
          </a:p>
        </p:txBody>
      </p:sp>
      <p:sp>
        <p:nvSpPr>
          <p:cNvPr id="30" name="Espace réservé du texte 4"/>
          <p:cNvSpPr>
            <a:spLocks noGrp="1"/>
          </p:cNvSpPr>
          <p:nvPr>
            <p:ph type="body" idx="1"/>
          </p:nvPr>
        </p:nvSpPr>
        <p:spPr>
          <a:xfrm>
            <a:off x="8017937" y="4143559"/>
            <a:ext cx="3050438" cy="576262"/>
          </a:xfrm>
        </p:spPr>
        <p:txBody>
          <a:bodyPr/>
          <a:lstStyle/>
          <a:p>
            <a:pPr algn="ctr"/>
            <a:r>
              <a:rPr lang="fr-FR" dirty="0" smtClean="0"/>
              <a:t>X|O </a:t>
            </a:r>
            <a:endParaRPr lang="fr-FR" dirty="0"/>
          </a:p>
        </p:txBody>
      </p:sp>
      <p:cxnSp>
        <p:nvCxnSpPr>
          <p:cNvPr id="32" name="Connecteur droit 31"/>
          <p:cNvCxnSpPr/>
          <p:nvPr/>
        </p:nvCxnSpPr>
        <p:spPr>
          <a:xfrm>
            <a:off x="8302028" y="2679826"/>
            <a:ext cx="2353896" cy="1452856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>
            <a:off x="7942142" y="950624"/>
            <a:ext cx="24512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6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25136" y="882659"/>
            <a:ext cx="3545842" cy="897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inherit"/>
              </a:rPr>
              <a:t>QUIZzZzZ</a:t>
            </a:r>
            <a:endParaRPr kumimoji="0" lang="en-US" sz="6000" b="1" i="0" u="none" strike="noStrike" cap="none" normalizeH="0" baseline="0" dirty="0" smtClean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lh5.googleusercontent.com/sfCpFSTlkjMe4U8TzzGkVZHIYn2GUBnVGJIeHXrn7JQ-b7LWrK0DA7vJuydO1X3HUDgiC53zdM3vD0DsGxGydOSJI387-wu33X5ZosptX7M0GzYox1yTKCTJ4hxGWHwgJCOCbMgsUsXFr5Bb4SGJK364SmiBgS0waPd3VGhn3U6Hlqovb6kjcAmpys4u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977" y="2866769"/>
            <a:ext cx="5481070" cy="346076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671">
            <a:off x="8978675" y="2627867"/>
            <a:ext cx="1468395" cy="1468395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671">
            <a:off x="8871088" y="4928418"/>
            <a:ext cx="745928" cy="74592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75709">
            <a:off x="2458607" y="3745325"/>
            <a:ext cx="745928" cy="745928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75709">
            <a:off x="1279730" y="2803274"/>
            <a:ext cx="424920" cy="42492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75709">
            <a:off x="10256457" y="4153884"/>
            <a:ext cx="424920" cy="42492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671">
            <a:off x="1277697" y="4928419"/>
            <a:ext cx="745928" cy="745928"/>
          </a:xfrm>
          <a:prstGeom prst="rect">
            <a:avLst/>
          </a:prstGeom>
        </p:spPr>
      </p:pic>
      <p:sp>
        <p:nvSpPr>
          <p:cNvPr id="24" name="Titre 1"/>
          <p:cNvSpPr txBox="1">
            <a:spLocks/>
          </p:cNvSpPr>
          <p:nvPr/>
        </p:nvSpPr>
        <p:spPr bwMode="gray">
          <a:xfrm>
            <a:off x="7650174" y="389307"/>
            <a:ext cx="3005750" cy="597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000" dirty="0" smtClean="0"/>
              <a:t>English </a:t>
            </a:r>
            <a:r>
              <a:rPr lang="en-US" sz="2000" dirty="0" smtClean="0"/>
              <a:t>Presentation</a:t>
            </a:r>
            <a:endParaRPr lang="en-US" sz="2000" dirty="0"/>
          </a:p>
        </p:txBody>
      </p:sp>
      <p:sp>
        <p:nvSpPr>
          <p:cNvPr id="25" name="Titre 1"/>
          <p:cNvSpPr txBox="1">
            <a:spLocks/>
          </p:cNvSpPr>
          <p:nvPr/>
        </p:nvSpPr>
        <p:spPr bwMode="gray">
          <a:xfrm>
            <a:off x="10474858" y="570374"/>
            <a:ext cx="525102" cy="5975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6600" dirty="0" smtClean="0"/>
              <a:t>16</a:t>
            </a:r>
            <a:endParaRPr lang="en-US" sz="6600" dirty="0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75709">
            <a:off x="5872822" y="6402296"/>
            <a:ext cx="424920" cy="424920"/>
          </a:xfrm>
          <a:prstGeom prst="rect">
            <a:avLst/>
          </a:prstGeom>
        </p:spPr>
      </p:pic>
      <p:cxnSp>
        <p:nvCxnSpPr>
          <p:cNvPr id="27" name="Connecteur droit 26"/>
          <p:cNvCxnSpPr/>
          <p:nvPr/>
        </p:nvCxnSpPr>
        <p:spPr>
          <a:xfrm>
            <a:off x="7942142" y="950624"/>
            <a:ext cx="24512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74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25136" y="882659"/>
            <a:ext cx="3545842" cy="897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inherit"/>
              </a:rPr>
              <a:t>QUIZzZzZ</a:t>
            </a:r>
            <a:endParaRPr kumimoji="0" lang="en-US" sz="6000" b="1" i="0" u="none" strike="noStrike" cap="none" normalizeH="0" baseline="0" dirty="0" smtClean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671">
            <a:off x="8978675" y="2627867"/>
            <a:ext cx="1468395" cy="1468395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671">
            <a:off x="8871089" y="5183262"/>
            <a:ext cx="745928" cy="74592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75709">
            <a:off x="2228483" y="3883792"/>
            <a:ext cx="1532896" cy="153289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75709">
            <a:off x="1279730" y="2803274"/>
            <a:ext cx="424920" cy="42492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75709">
            <a:off x="10363548" y="4437779"/>
            <a:ext cx="424920" cy="42492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671">
            <a:off x="1133504" y="5396928"/>
            <a:ext cx="745928" cy="745928"/>
          </a:xfrm>
          <a:prstGeom prst="rect">
            <a:avLst/>
          </a:prstGeom>
        </p:spPr>
      </p:pic>
      <p:sp>
        <p:nvSpPr>
          <p:cNvPr id="24" name="Titre 1"/>
          <p:cNvSpPr txBox="1">
            <a:spLocks/>
          </p:cNvSpPr>
          <p:nvPr/>
        </p:nvSpPr>
        <p:spPr bwMode="gray">
          <a:xfrm>
            <a:off x="7650174" y="389307"/>
            <a:ext cx="3005750" cy="597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000" dirty="0" smtClean="0"/>
              <a:t>English </a:t>
            </a:r>
            <a:r>
              <a:rPr lang="en-US" sz="2000" dirty="0" smtClean="0"/>
              <a:t>Presentation</a:t>
            </a:r>
            <a:endParaRPr lang="en-US" sz="2000" dirty="0"/>
          </a:p>
        </p:txBody>
      </p:sp>
      <p:sp>
        <p:nvSpPr>
          <p:cNvPr id="25" name="Titre 1"/>
          <p:cNvSpPr txBox="1">
            <a:spLocks/>
          </p:cNvSpPr>
          <p:nvPr/>
        </p:nvSpPr>
        <p:spPr bwMode="gray">
          <a:xfrm>
            <a:off x="10474858" y="570374"/>
            <a:ext cx="525102" cy="5975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6600" dirty="0" smtClean="0"/>
              <a:t>17</a:t>
            </a:r>
            <a:endParaRPr lang="en-US" sz="6600" dirty="0"/>
          </a:p>
        </p:txBody>
      </p:sp>
      <p:pic>
        <p:nvPicPr>
          <p:cNvPr id="5122" name="Picture 2" descr="https://lh5.googleusercontent.com/lH1lxakH33JCBEz-i4iARGRrUqQHJUOQ0EVj_umOHNuUdx9kL8QYHGuphs8nsEp9LoM1uzS62NIFZywlrk-unjD4aPjXZeEWrpY1YAksV7XsrmqbmhfjbFy-8tlKmKBez8H5lsksvibxc0A3cFuZf63J_ZPh-xI5Jj4bSORBXAqb7RCj2oG0tB-9F5mU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190" y="2453979"/>
            <a:ext cx="4337042" cy="4337042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75709">
            <a:off x="2782471" y="3090499"/>
            <a:ext cx="424920" cy="424920"/>
          </a:xfrm>
          <a:prstGeom prst="rect">
            <a:avLst/>
          </a:prstGeom>
        </p:spPr>
      </p:pic>
      <p:cxnSp>
        <p:nvCxnSpPr>
          <p:cNvPr id="15" name="Connecteur droit 14"/>
          <p:cNvCxnSpPr/>
          <p:nvPr/>
        </p:nvCxnSpPr>
        <p:spPr>
          <a:xfrm>
            <a:off x="7942142" y="950624"/>
            <a:ext cx="24512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1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25136" y="882659"/>
            <a:ext cx="3545842" cy="897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inherit"/>
              </a:rPr>
              <a:t>QUIZzZzZ</a:t>
            </a:r>
            <a:endParaRPr kumimoji="0" lang="en-US" sz="6000" b="1" i="0" u="none" strike="noStrike" cap="none" normalizeH="0" baseline="0" dirty="0" smtClean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671">
            <a:off x="8978675" y="2627867"/>
            <a:ext cx="1468395" cy="1468395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671">
            <a:off x="8871089" y="5183262"/>
            <a:ext cx="745928" cy="74592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75709">
            <a:off x="1908450" y="3859901"/>
            <a:ext cx="1532896" cy="153289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75709">
            <a:off x="1279730" y="2803274"/>
            <a:ext cx="424920" cy="42492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75709">
            <a:off x="10262397" y="4453106"/>
            <a:ext cx="424920" cy="42492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671">
            <a:off x="1133504" y="5396928"/>
            <a:ext cx="745928" cy="745928"/>
          </a:xfrm>
          <a:prstGeom prst="rect">
            <a:avLst/>
          </a:prstGeom>
        </p:spPr>
      </p:pic>
      <p:sp>
        <p:nvSpPr>
          <p:cNvPr id="24" name="Titre 1"/>
          <p:cNvSpPr txBox="1">
            <a:spLocks/>
          </p:cNvSpPr>
          <p:nvPr/>
        </p:nvSpPr>
        <p:spPr bwMode="gray">
          <a:xfrm>
            <a:off x="7650174" y="389307"/>
            <a:ext cx="3005750" cy="597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000" dirty="0" smtClean="0"/>
              <a:t>English </a:t>
            </a:r>
            <a:r>
              <a:rPr lang="en-US" sz="2000" dirty="0" smtClean="0"/>
              <a:t>Presentation</a:t>
            </a:r>
            <a:endParaRPr lang="en-US" sz="2000" dirty="0"/>
          </a:p>
        </p:txBody>
      </p:sp>
      <p:sp>
        <p:nvSpPr>
          <p:cNvPr id="25" name="Titre 1"/>
          <p:cNvSpPr txBox="1">
            <a:spLocks/>
          </p:cNvSpPr>
          <p:nvPr/>
        </p:nvSpPr>
        <p:spPr bwMode="gray">
          <a:xfrm>
            <a:off x="10474858" y="570374"/>
            <a:ext cx="525102" cy="5975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6600" dirty="0" smtClean="0"/>
              <a:t>18</a:t>
            </a:r>
            <a:endParaRPr lang="en-US" sz="6600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75709">
            <a:off x="2782471" y="3090499"/>
            <a:ext cx="424920" cy="424920"/>
          </a:xfrm>
          <a:prstGeom prst="rect">
            <a:avLst/>
          </a:prstGeom>
        </p:spPr>
      </p:pic>
      <p:pic>
        <p:nvPicPr>
          <p:cNvPr id="7170" name="Picture 2" descr="https://lh3.googleusercontent.com/PS-yoSwH3dkd_Y2bhF8u0zdGcoi8XHR6e18KW9VxBtDB1RXaX04Q3wJ9kNm8xQlCouFDUUo9k1Dc_9DKBHrdaeRloS36bvv-R3rP-HUFv8jrsHEkK20e5Qad3s-W0UG8fMhuBsGAFTeFhVlzfetv08etbdkdUPyBg1V0mSha-YgmCvQ7DeTLpedj_b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61" y="2902944"/>
            <a:ext cx="5064172" cy="2791625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671">
            <a:off x="6008439" y="5975381"/>
            <a:ext cx="745928" cy="745928"/>
          </a:xfrm>
          <a:prstGeom prst="rect">
            <a:avLst/>
          </a:prstGeom>
        </p:spPr>
      </p:pic>
      <p:cxnSp>
        <p:nvCxnSpPr>
          <p:cNvPr id="16" name="Connecteur droit 15"/>
          <p:cNvCxnSpPr/>
          <p:nvPr/>
        </p:nvCxnSpPr>
        <p:spPr>
          <a:xfrm>
            <a:off x="7942142" y="950624"/>
            <a:ext cx="24512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95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25136" y="882659"/>
            <a:ext cx="3545842" cy="897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inherit"/>
              </a:rPr>
              <a:t>QUIZzZzZ</a:t>
            </a:r>
            <a:endParaRPr kumimoji="0" lang="en-US" sz="6000" b="1" i="0" u="none" strike="noStrike" cap="none" normalizeH="0" baseline="0" dirty="0" smtClean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671">
            <a:off x="8978675" y="2627867"/>
            <a:ext cx="1468395" cy="1468395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671">
            <a:off x="8871089" y="5183262"/>
            <a:ext cx="745928" cy="74592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75709">
            <a:off x="1908450" y="3859901"/>
            <a:ext cx="1532896" cy="153289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75709">
            <a:off x="1279730" y="2803274"/>
            <a:ext cx="424920" cy="42492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75709">
            <a:off x="10262397" y="4453106"/>
            <a:ext cx="424920" cy="42492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671">
            <a:off x="1133504" y="5396928"/>
            <a:ext cx="745928" cy="745928"/>
          </a:xfrm>
          <a:prstGeom prst="rect">
            <a:avLst/>
          </a:prstGeom>
        </p:spPr>
      </p:pic>
      <p:sp>
        <p:nvSpPr>
          <p:cNvPr id="24" name="Titre 1"/>
          <p:cNvSpPr txBox="1">
            <a:spLocks/>
          </p:cNvSpPr>
          <p:nvPr/>
        </p:nvSpPr>
        <p:spPr bwMode="gray">
          <a:xfrm>
            <a:off x="7650174" y="389307"/>
            <a:ext cx="3005750" cy="597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000" dirty="0" smtClean="0"/>
              <a:t>English </a:t>
            </a:r>
            <a:r>
              <a:rPr lang="en-US" sz="2000" dirty="0" smtClean="0"/>
              <a:t>Presentation</a:t>
            </a:r>
            <a:endParaRPr lang="en-US" sz="2000" dirty="0"/>
          </a:p>
        </p:txBody>
      </p:sp>
      <p:sp>
        <p:nvSpPr>
          <p:cNvPr id="25" name="Titre 1"/>
          <p:cNvSpPr txBox="1">
            <a:spLocks/>
          </p:cNvSpPr>
          <p:nvPr/>
        </p:nvSpPr>
        <p:spPr bwMode="gray">
          <a:xfrm>
            <a:off x="10474858" y="570374"/>
            <a:ext cx="525102" cy="5975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6600" dirty="0" smtClean="0"/>
              <a:t>19</a:t>
            </a:r>
            <a:endParaRPr lang="en-US" sz="6600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75709">
            <a:off x="2782471" y="3090499"/>
            <a:ext cx="424920" cy="424920"/>
          </a:xfrm>
          <a:prstGeom prst="rect">
            <a:avLst/>
          </a:prstGeom>
        </p:spPr>
      </p:pic>
      <p:pic>
        <p:nvPicPr>
          <p:cNvPr id="7170" name="Picture 2" descr="https://lh3.googleusercontent.com/PS-yoSwH3dkd_Y2bhF8u0zdGcoi8XHR6e18KW9VxBtDB1RXaX04Q3wJ9kNm8xQlCouFDUUo9k1Dc_9DKBHrdaeRloS36bvv-R3rP-HUFv8jrsHEkK20e5Qad3s-W0UG8fMhuBsGAFTeFhVlzfetv08etbdkdUPyBg1V0mSha-YgmCvQ7DeTLpedj_b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61" y="2902944"/>
            <a:ext cx="5064172" cy="2791625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671">
            <a:off x="6008439" y="5975381"/>
            <a:ext cx="745928" cy="745928"/>
          </a:xfrm>
          <a:prstGeom prst="rect">
            <a:avLst/>
          </a:prstGeom>
        </p:spPr>
      </p:pic>
      <p:pic>
        <p:nvPicPr>
          <p:cNvPr id="8194" name="Picture 2" descr="https://lh4.googleusercontent.com/FFt1VxXyy23JMXxscWRBPCJ30SRfNDH3cHlsmwhTY8uDjm0ZQWoQafDjE0PHONgM5N6Y4wCjApbbvb32-IRuCGBpOnlxcjEvSKN2Xz2UudeUOX2GgEEvLB-hsgsJoTQXzxHKcaCybvkKR0dFQLfmcU2CBqxmza42RqM3lzKqL-TxiuOMEwRD_axeY6g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00317">
            <a:off x="3840342" y="4136501"/>
            <a:ext cx="1120885" cy="149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eur droit 15"/>
          <p:cNvCxnSpPr/>
          <p:nvPr/>
        </p:nvCxnSpPr>
        <p:spPr>
          <a:xfrm>
            <a:off x="7942142" y="950624"/>
            <a:ext cx="24512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4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irection Ion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485</TotalTime>
  <Words>205</Words>
  <Application>Microsoft Office PowerPoint</Application>
  <PresentationFormat>Grand écran</PresentationFormat>
  <Paragraphs>94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1" baseType="lpstr">
      <vt:lpstr>Algerian</vt:lpstr>
      <vt:lpstr>Arial</vt:lpstr>
      <vt:lpstr>Century Gothic</vt:lpstr>
      <vt:lpstr>Courier New</vt:lpstr>
      <vt:lpstr>Freestyle Script</vt:lpstr>
      <vt:lpstr>inherit</vt:lpstr>
      <vt:lpstr>Wingdings 3</vt:lpstr>
      <vt:lpstr>Direction Ion</vt:lpstr>
      <vt:lpstr>English Presentation</vt:lpstr>
      <vt:lpstr>G</vt:lpstr>
      <vt:lpstr>DEFINITION</vt:lpstr>
      <vt:lpstr>Examples of simultaneous games </vt:lpstr>
      <vt:lpstr>Examples of sequential games </vt:lpstr>
      <vt:lpstr>QUIZzZzZ</vt:lpstr>
      <vt:lpstr>QUIZzZzZ</vt:lpstr>
      <vt:lpstr>QUIZzZzZ</vt:lpstr>
      <vt:lpstr>QUIZzZzZ</vt:lpstr>
      <vt:lpstr>QUIZzZzZ</vt:lpstr>
      <vt:lpstr>QUIZzZzZ</vt:lpstr>
      <vt:lpstr>QUIZzZzZ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 Presentation</dc:title>
  <dc:creator>Microsoft account</dc:creator>
  <cp:lastModifiedBy>Microsoft account</cp:lastModifiedBy>
  <cp:revision>54</cp:revision>
  <dcterms:created xsi:type="dcterms:W3CDTF">2022-10-19T15:29:24Z</dcterms:created>
  <dcterms:modified xsi:type="dcterms:W3CDTF">2022-10-19T23:34:52Z</dcterms:modified>
</cp:coreProperties>
</file>